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80" r:id="rId2"/>
    <p:sldId id="283" r:id="rId3"/>
    <p:sldId id="256" r:id="rId4"/>
    <p:sldId id="296" r:id="rId5"/>
    <p:sldId id="285" r:id="rId6"/>
    <p:sldId id="290" r:id="rId7"/>
    <p:sldId id="312" r:id="rId8"/>
    <p:sldId id="315" r:id="rId9"/>
    <p:sldId id="316" r:id="rId10"/>
    <p:sldId id="317" r:id="rId11"/>
    <p:sldId id="319" r:id="rId12"/>
    <p:sldId id="320" r:id="rId13"/>
    <p:sldId id="321" r:id="rId14"/>
    <p:sldId id="302" r:id="rId15"/>
    <p:sldId id="298" r:id="rId16"/>
    <p:sldId id="301" r:id="rId17"/>
    <p:sldId id="295" r:id="rId18"/>
    <p:sldId id="299" r:id="rId19"/>
    <p:sldId id="318" r:id="rId20"/>
    <p:sldId id="257" r:id="rId21"/>
    <p:sldId id="289" r:id="rId22"/>
    <p:sldId id="286" r:id="rId23"/>
    <p:sldId id="31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616161"/>
    <a:srgbClr val="010005"/>
    <a:srgbClr val="1E211F"/>
    <a:srgbClr val="161617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75000" autoAdjust="0"/>
  </p:normalViewPr>
  <p:slideViewPr>
    <p:cSldViewPr snapToGrid="0">
      <p:cViewPr varScale="1">
        <p:scale>
          <a:sx n="49" d="100"/>
          <a:sy n="49" d="100"/>
        </p:scale>
        <p:origin x="-1248" y="-104"/>
      </p:cViewPr>
      <p:guideLst>
        <p:guide orient="horz" pos="2160"/>
        <p:guide pos="76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DE7E-F12E-4D39-BF4A-3CCA88C28FA6}" type="datetimeFigureOut">
              <a:rPr lang="zh-CN" altLang="en-US" smtClean="0"/>
              <a:t>17/5/27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3738D-0AD1-4F10-99D8-E7979E318A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4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53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上面是对应的英语原文，「活着就是改变世界」是我们这边的翻译。但这句话不是乔布斯的原话，而是根据乔布斯的一句口头禅改编而来。最早是出现在一个影视作品中，出自电影硅谷风云里面人物乔布斯（诺亚怀勒扮演）之口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26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在一个完美主义者的眼里，这是一个怎样的世界？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891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209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13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6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9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32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3780462"/>
          </a:xfrm>
          <a:prstGeom prst="rect">
            <a:avLst/>
          </a:prstGeom>
          <a:solidFill>
            <a:srgbClr val="161617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3724977"/>
            <a:ext cx="12191999" cy="3137836"/>
          </a:xfrm>
          <a:prstGeom prst="rect">
            <a:avLst/>
          </a:prstGeom>
          <a:solidFill>
            <a:srgbClr val="161617"/>
          </a:solidFill>
        </p:spPr>
      </p:pic>
    </p:spTree>
    <p:extLst>
      <p:ext uri="{BB962C8B-B14F-4D97-AF65-F5344CB8AC3E}">
        <p14:creationId xmlns:p14="http://schemas.microsoft.com/office/powerpoint/2010/main" val="311036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7FE6-7AE6-434D-99D3-486EFBFC5A30}" type="datetimeFigureOut">
              <a:rPr lang="zh-CN" altLang="en-US" smtClean="0"/>
              <a:t>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16E67-5434-44FA-98D3-DE3015CBA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0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54" r:id="rId5"/>
    <p:sldLayoutId id="2147483655" r:id="rId6"/>
    <p:sldLayoutId id="2147483653" r:id="rId7"/>
    <p:sldLayoutId id="214748365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375805" y="3268184"/>
            <a:ext cx="44886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</a:rPr>
              <a:t>—</a:t>
            </a:r>
            <a:r>
              <a:rPr lang="en-US" altLang="zh-CN" sz="2500" dirty="0" smtClean="0">
                <a:solidFill>
                  <a:schemeClr val="bg1"/>
                </a:solidFill>
              </a:rPr>
              <a:t>—</a:t>
            </a:r>
            <a:r>
              <a:rPr lang="zh-CN" altLang="en-US" sz="2500" dirty="0" smtClean="0">
                <a:solidFill>
                  <a:schemeClr val="bg1"/>
                </a:solidFill>
              </a:rPr>
              <a:t>享洗研发团队</a:t>
            </a:r>
            <a:endParaRPr lang="zh-CN" altLang="en-US" sz="25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81715" y="1951775"/>
            <a:ext cx="414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享洗</a:t>
            </a:r>
            <a:r>
              <a:rPr lang="zh-CN" altLang="zh-CN" sz="48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-</a:t>
            </a: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智能洗衣</a:t>
            </a:r>
            <a:endParaRPr lang="zh-CN" altLang="en-US" sz="48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7005" y="5228009"/>
            <a:ext cx="3548008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软件学院</a:t>
            </a:r>
            <a:r>
              <a:rPr lang="en-US" altLang="zh-CN" sz="2000" dirty="0" smtClean="0">
                <a:solidFill>
                  <a:schemeClr val="bg1"/>
                </a:solidFill>
              </a:rPr>
              <a:t>@</a:t>
            </a:r>
            <a:r>
              <a:rPr lang="zh-CN" altLang="en-US" sz="2000" dirty="0" smtClean="0">
                <a:solidFill>
                  <a:schemeClr val="bg1"/>
                </a:solidFill>
              </a:rPr>
              <a:t>北京交通大学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79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183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1" y="0"/>
            <a:ext cx="10587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184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07" y="0"/>
            <a:ext cx="10342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1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184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23" y="0"/>
            <a:ext cx="10355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1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3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1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57297" y="-2122782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28768" y="274220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成长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2930" y="21044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>
                <a:latin typeface="+mn-ea"/>
                <a:ea typeface="+mn-ea"/>
              </a:rPr>
              <a:t>第三部分</a:t>
            </a:r>
          </a:p>
        </p:txBody>
      </p:sp>
      <p:sp>
        <p:nvSpPr>
          <p:cNvPr id="6" name="矩形 5"/>
          <p:cNvSpPr/>
          <p:nvPr/>
        </p:nvSpPr>
        <p:spPr>
          <a:xfrm>
            <a:off x="3147556" y="3617519"/>
            <a:ext cx="5896889" cy="343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BDBDBD"/>
                </a:solidFill>
                <a:latin typeface="+mn-ea"/>
              </a:rPr>
              <a:t>没有通宵的编程叫什么？</a:t>
            </a:r>
            <a:endParaRPr lang="zh-CN" altLang="en-US" sz="1400" dirty="0">
              <a:solidFill>
                <a:srgbClr val="BDBDBD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28771" y="4680846"/>
            <a:ext cx="334459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P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369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6500" y="211297"/>
            <a:ext cx="7175500" cy="664670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3" name="矩形 2"/>
          <p:cNvSpPr/>
          <p:nvPr/>
        </p:nvSpPr>
        <p:spPr>
          <a:xfrm>
            <a:off x="1281575" y="2487816"/>
            <a:ext cx="577143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>
                <a:solidFill>
                  <a:srgbClr val="616161"/>
                </a:solidFill>
                <a:latin typeface="+mn-ea"/>
              </a:rPr>
              <a:t>We're here to put a dent in the universe. Otherwise why else even be here?</a:t>
            </a:r>
            <a:endParaRPr lang="zh-CN" altLang="en-US" sz="2400" dirty="0">
              <a:solidFill>
                <a:srgbClr val="61616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31350" y="3365499"/>
            <a:ext cx="421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8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71929" y="561110"/>
            <a:ext cx="14192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3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1575" y="4053536"/>
            <a:ext cx="2759089" cy="568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solidFill>
                  <a:srgbClr val="616161"/>
                </a:solidFill>
                <a:latin typeface="+mn-ea"/>
              </a:rPr>
              <a:t>—— Steve Jobs</a:t>
            </a:r>
            <a:endParaRPr lang="zh-CN" altLang="en-US" sz="2800">
              <a:solidFill>
                <a:srgbClr val="61616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64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19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7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echatIMG19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1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19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9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19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3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7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12478"/>
            <a:ext cx="12192000" cy="49455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81212" y="1129188"/>
            <a:ext cx="2398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</a:rPr>
              <a:t>CONTENTS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3592" y="11291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</a:rPr>
              <a:t>目录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506868" y="1239718"/>
            <a:ext cx="0" cy="4318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494010" y="2692654"/>
            <a:ext cx="9542555" cy="1151557"/>
            <a:chOff x="1174519" y="2438654"/>
            <a:chExt cx="10184974" cy="1151557"/>
          </a:xfrm>
        </p:grpSpPr>
        <p:sp>
          <p:nvSpPr>
            <p:cNvPr id="4" name="文本框 3"/>
            <p:cNvSpPr txBox="1"/>
            <p:nvPr/>
          </p:nvSpPr>
          <p:spPr>
            <a:xfrm>
              <a:off x="1174519" y="25437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第一部分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2850429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5851165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8851901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339020" y="3005435"/>
              <a:ext cx="108677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开始</a:t>
              </a:r>
              <a:endParaRPr lang="zh-CN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887746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第二部分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059090" y="3005435"/>
              <a:ext cx="10730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架构</a:t>
              </a:r>
              <a:endParaRPr lang="zh-CN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88482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第三部分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059826" y="3005435"/>
              <a:ext cx="107308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成长</a:t>
              </a:r>
              <a:endParaRPr lang="zh-CN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89218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第四部分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834722" y="3005435"/>
              <a:ext cx="152477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再开始</a:t>
              </a:r>
              <a:endParaRPr lang="zh-CN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027032" y="1058306"/>
            <a:ext cx="4137936" cy="794468"/>
          </a:xfrm>
          <a:prstGeom prst="rect">
            <a:avLst/>
          </a:prstGeom>
          <a:ln>
            <a:solidFill>
              <a:srgbClr val="61616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02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3726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57064" y="2353787"/>
            <a:ext cx="48013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未来属于我们当中</a:t>
            </a:r>
            <a:endParaRPr lang="en-US" altLang="zh-CN" sz="3600" b="1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那些仍然愿意弄脏双手</a:t>
            </a:r>
            <a:endParaRPr lang="en-US" altLang="zh-CN" sz="3600" b="1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的少数分子。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6286500" y="2476500"/>
            <a:ext cx="0" cy="210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30320" y="4201569"/>
            <a:ext cx="139814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@</a:t>
            </a:r>
            <a:r>
              <a:rPr lang="zh-CN" altLang="en-US" sz="2400" dirty="0">
                <a:solidFill>
                  <a:schemeClr val="bg1"/>
                </a:solidFill>
              </a:rPr>
              <a:t>罗永浩</a:t>
            </a:r>
          </a:p>
        </p:txBody>
      </p:sp>
    </p:spTree>
    <p:extLst>
      <p:ext uri="{BB962C8B-B14F-4D97-AF65-F5344CB8AC3E}">
        <p14:creationId xmlns:p14="http://schemas.microsoft.com/office/powerpoint/2010/main" val="302405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10308" y="-1901401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4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200748" y="2220136"/>
            <a:ext cx="5262979" cy="2417729"/>
            <a:chOff x="5845148" y="2107697"/>
            <a:chExt cx="5262979" cy="2417729"/>
          </a:xfrm>
        </p:grpSpPr>
        <p:sp>
          <p:nvSpPr>
            <p:cNvPr id="3" name="文本框 2"/>
            <p:cNvSpPr txBox="1"/>
            <p:nvPr/>
          </p:nvSpPr>
          <p:spPr>
            <a:xfrm>
              <a:off x="5845148" y="2654842"/>
              <a:ext cx="52629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 dirty="0" smtClean="0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rPr>
                <a:t>结束是一个新的起点</a:t>
              </a:r>
              <a:endPara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845148" y="2107697"/>
              <a:ext cx="141577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3200" b="0" dirty="0" smtClean="0">
                  <a:latin typeface="+mn-ea"/>
                  <a:ea typeface="+mn-ea"/>
                </a:rPr>
                <a:t>在开始</a:t>
              </a:r>
              <a:endParaRPr lang="zh-CN" altLang="en-US" sz="3200" b="0" dirty="0">
                <a:latin typeface="+mn-ea"/>
                <a:ea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845148" y="3424283"/>
              <a:ext cx="4568852" cy="34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400" dirty="0">
                <a:solidFill>
                  <a:srgbClr val="BDBDBD"/>
                </a:solidFill>
                <a:latin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409651" y="4156094"/>
              <a:ext cx="646331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享洗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2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57" y="0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396" y="2546895"/>
            <a:ext cx="9417963" cy="1403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 smtClean="0">
                <a:solidFill>
                  <a:schemeClr val="bg1"/>
                </a:solidFill>
              </a:rPr>
              <a:t>通往</a:t>
            </a:r>
            <a:r>
              <a:rPr lang="en-US" altLang="en-US" sz="3600" dirty="0" smtClean="0">
                <a:solidFill>
                  <a:schemeClr val="bg1"/>
                </a:solidFill>
              </a:rPr>
              <a:t>成功</a:t>
            </a:r>
            <a:r>
              <a:rPr lang="zh-CN" altLang="en-US" sz="3600" dirty="0" smtClean="0">
                <a:solidFill>
                  <a:schemeClr val="bg1"/>
                </a:solidFill>
              </a:rPr>
              <a:t>的</a:t>
            </a:r>
            <a:r>
              <a:rPr lang="zh-CN" altLang="en-US" sz="3600" dirty="0">
                <a:solidFill>
                  <a:schemeClr val="bg1"/>
                </a:solidFill>
              </a:rPr>
              <a:t>路上，风景差得让人只想说脏话，</a:t>
            </a:r>
            <a:endParaRPr lang="en-US" altLang="zh-CN" sz="3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chemeClr val="bg1"/>
                </a:solidFill>
              </a:rPr>
              <a:t>但创业者在意的是远方。</a:t>
            </a:r>
          </a:p>
        </p:txBody>
      </p:sp>
      <p:sp>
        <p:nvSpPr>
          <p:cNvPr id="7" name="矩形 6"/>
          <p:cNvSpPr/>
          <p:nvPr/>
        </p:nvSpPr>
        <p:spPr>
          <a:xfrm>
            <a:off x="9817312" y="3646601"/>
            <a:ext cx="421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8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 rot="10800000">
            <a:off x="744751" y="560423"/>
            <a:ext cx="14192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3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89281" y="4825430"/>
            <a:ext cx="1584088" cy="432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>
                <a:solidFill>
                  <a:schemeClr val="bg1"/>
                </a:solidFill>
                <a:latin typeface="+mn-ea"/>
              </a:rPr>
              <a:t>—— </a:t>
            </a:r>
            <a:r>
              <a:rPr lang="zh-CN" altLang="en-US" sz="2000">
                <a:solidFill>
                  <a:schemeClr val="bg1"/>
                </a:solidFill>
                <a:latin typeface="+mn-ea"/>
              </a:rPr>
              <a:t>罗永浩</a:t>
            </a:r>
          </a:p>
        </p:txBody>
      </p:sp>
    </p:spTree>
    <p:extLst>
      <p:ext uri="{BB962C8B-B14F-4D97-AF65-F5344CB8AC3E}">
        <p14:creationId xmlns:p14="http://schemas.microsoft.com/office/powerpoint/2010/main" val="260886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37629" y="4146164"/>
            <a:ext cx="681701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</a:rPr>
              <a:t>—</a:t>
            </a:r>
            <a:r>
              <a:rPr lang="en-US" altLang="zh-CN" sz="2500" dirty="0" smtClean="0">
                <a:solidFill>
                  <a:schemeClr val="bg1"/>
                </a:solidFill>
              </a:rPr>
              <a:t>—</a:t>
            </a:r>
            <a:r>
              <a:rPr lang="zh-CN" altLang="en-US" sz="2500" dirty="0" smtClean="0">
                <a:solidFill>
                  <a:schemeClr val="bg1"/>
                </a:solidFill>
              </a:rPr>
              <a:t>感谢老师，感谢干货，感谢业界大牛</a:t>
            </a:r>
            <a:endParaRPr lang="zh-CN" altLang="en-US" sz="25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5357" y="2571660"/>
            <a:ext cx="218521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8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感谢</a:t>
            </a:r>
            <a:endParaRPr lang="zh-CN" altLang="en-US" sz="78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52014" y="5126080"/>
            <a:ext cx="2611189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感谢</a:t>
            </a:r>
            <a:r>
              <a:rPr lang="en-US" altLang="zh-CN" sz="2000" dirty="0" smtClean="0">
                <a:solidFill>
                  <a:schemeClr val="bg1"/>
                </a:solidFill>
              </a:rPr>
              <a:t>@</a:t>
            </a:r>
            <a:r>
              <a:rPr lang="zh-CN" altLang="en-US" sz="2000" dirty="0" smtClean="0">
                <a:solidFill>
                  <a:schemeClr val="bg1"/>
                </a:solidFill>
              </a:rPr>
              <a:t>享洗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98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8478475" y="-1901401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756371" y="3638577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我们做了什么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56371" y="30914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>
                <a:latin typeface="+mn-ea"/>
                <a:ea typeface="+mn-ea"/>
              </a:rPr>
              <a:t>第一部分</a:t>
            </a:r>
          </a:p>
        </p:txBody>
      </p:sp>
      <p:sp>
        <p:nvSpPr>
          <p:cNvPr id="24" name="矩形 23"/>
          <p:cNvSpPr/>
          <p:nvPr/>
        </p:nvSpPr>
        <p:spPr>
          <a:xfrm>
            <a:off x="5743792" y="5364707"/>
            <a:ext cx="1800493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享洗的成长故事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3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大事迹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10" y="-155222"/>
            <a:ext cx="7789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9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享洗组织架构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81" y="0"/>
            <a:ext cx="4956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1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-301900" y="-2001797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1400" b="1" dirty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71400" b="1" dirty="0">
              <a:solidFill>
                <a:schemeClr val="tx1">
                  <a:lumMod val="75000"/>
                  <a:lumOff val="25000"/>
                  <a:alpha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2471" y="299245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架构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2471" y="24453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dirty="0">
                <a:latin typeface="+mn-ea"/>
                <a:ea typeface="+mn-ea"/>
              </a:rPr>
              <a:t>第二部分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1222471" y="3761898"/>
            <a:ext cx="5360808" cy="343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BDBDBD"/>
                </a:solidFill>
                <a:latin typeface="+mn-ea"/>
              </a:rPr>
              <a:t>我们是怎么做到的</a:t>
            </a:r>
            <a:endParaRPr lang="zh-CN" altLang="en-US" sz="1400" dirty="0">
              <a:solidFill>
                <a:srgbClr val="BDBDB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2008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享洗功能架构图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57" y="0"/>
            <a:ext cx="10324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享洗架构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18" y="0"/>
            <a:ext cx="9896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1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19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30" y="0"/>
            <a:ext cx="3857625" cy="6858000"/>
          </a:xfrm>
          <a:prstGeom prst="rect">
            <a:avLst/>
          </a:prstGeom>
        </p:spPr>
      </p:pic>
      <p:pic>
        <p:nvPicPr>
          <p:cNvPr id="3" name="图片 2" descr="WechatIMG18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73" y="0"/>
            <a:ext cx="3857625" cy="6858000"/>
          </a:xfrm>
          <a:prstGeom prst="rect">
            <a:avLst/>
          </a:prstGeom>
        </p:spPr>
      </p:pic>
      <p:pic>
        <p:nvPicPr>
          <p:cNvPr id="4" name="图片 3" descr="WechatIMG1859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0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8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2015模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wrap="square" rtlCol="0" anchor="ctr">
        <a:spAutoFit/>
      </a:bodyPr>
      <a:lstStyle>
        <a:defPPr algn="ctr">
          <a:defRPr sz="2800">
            <a:solidFill>
              <a:schemeClr val="bg1"/>
            </a:solidFill>
          </a:defRPr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154</Words>
  <Application>Microsoft Macintosh PowerPoint</Application>
  <PresentationFormat>自定义</PresentationFormat>
  <Paragraphs>52</Paragraphs>
  <Slides>23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du bai</cp:lastModifiedBy>
  <cp:revision>136</cp:revision>
  <dcterms:created xsi:type="dcterms:W3CDTF">2015-12-29T08:06:59Z</dcterms:created>
  <dcterms:modified xsi:type="dcterms:W3CDTF">2017-05-27T02:03:34Z</dcterms:modified>
</cp:coreProperties>
</file>